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403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04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034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95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262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73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29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64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4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0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687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FF5A-8D23-F343-B288-BEBEFD229A0E}" type="datetimeFigureOut">
              <a:rPr lang="sv-SE" smtClean="0"/>
              <a:t>18-09-30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D531-FFC5-694F-9435-D8E1667A08E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788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 flipV="1">
            <a:off x="709251" y="1583553"/>
            <a:ext cx="0" cy="250731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flipV="1">
            <a:off x="3797623" y="1583553"/>
            <a:ext cx="0" cy="250731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725762" y="1583553"/>
            <a:ext cx="3088376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5047239" y="1583554"/>
            <a:ext cx="2935976" cy="250731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/>
          <p:cNvCxnSpPr/>
          <p:nvPr/>
        </p:nvCxnSpPr>
        <p:spPr>
          <a:xfrm>
            <a:off x="6185342" y="2045427"/>
            <a:ext cx="6597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llips 12"/>
          <p:cNvSpPr/>
          <p:nvPr/>
        </p:nvSpPr>
        <p:spPr>
          <a:xfrm>
            <a:off x="6432755" y="4041383"/>
            <a:ext cx="214426" cy="1484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577299" y="6284782"/>
            <a:ext cx="8181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/>
              <a:t>Markera med siffra, 1, 2,3, o s v </a:t>
            </a:r>
            <a:r>
              <a:rPr lang="mr-IN" sz="1600" b="1" dirty="0" smtClean="0"/>
              <a:t>–</a:t>
            </a:r>
            <a:r>
              <a:rPr lang="sv-SE" sz="1600" b="1" dirty="0" smtClean="0"/>
              <a:t> Vart i målet som bollen gick in samt vart skottet sköts ifrån.</a:t>
            </a:r>
            <a:endParaRPr lang="sv-SE" sz="1600" b="1" dirty="0"/>
          </a:p>
        </p:txBody>
      </p:sp>
      <p:sp>
        <p:nvSpPr>
          <p:cNvPr id="15" name="textruta 14"/>
          <p:cNvSpPr txBox="1"/>
          <p:nvPr/>
        </p:nvSpPr>
        <p:spPr>
          <a:xfrm>
            <a:off x="709251" y="412387"/>
            <a:ext cx="762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Namn:__________________________	Datum:________________________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362874" y="5031117"/>
            <a:ext cx="8230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Övrigt</a:t>
            </a:r>
            <a:r>
              <a:rPr lang="sv-SE" dirty="0" smtClean="0"/>
              <a:t>:(</a:t>
            </a:r>
            <a:r>
              <a:rPr lang="sv-SE" dirty="0" err="1" smtClean="0"/>
              <a:t>ex.vis</a:t>
            </a:r>
            <a:r>
              <a:rPr lang="sv-SE" dirty="0" smtClean="0"/>
              <a:t> boxplay, skymd) ____________________________________________________________________________________________________________________________________________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075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Macintosh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Lindgren</dc:creator>
  <cp:lastModifiedBy>Patrik Lindgren</cp:lastModifiedBy>
  <cp:revision>2</cp:revision>
  <cp:lastPrinted>2018-09-30T07:29:19Z</cp:lastPrinted>
  <dcterms:created xsi:type="dcterms:W3CDTF">2018-09-29T17:17:13Z</dcterms:created>
  <dcterms:modified xsi:type="dcterms:W3CDTF">2018-09-30T07:32:06Z</dcterms:modified>
</cp:coreProperties>
</file>